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7" r:id="rId4"/>
    <p:sldId id="259" r:id="rId5"/>
    <p:sldId id="263" r:id="rId6"/>
    <p:sldId id="264" r:id="rId7"/>
    <p:sldId id="260" r:id="rId8"/>
    <p:sldId id="262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85"/>
    <p:restoredTop sz="94721"/>
  </p:normalViewPr>
  <p:slideViewPr>
    <p:cSldViewPr snapToGrid="0" snapToObjects="1">
      <p:cViewPr varScale="1">
        <p:scale>
          <a:sx n="83" d="100"/>
          <a:sy n="83" d="100"/>
        </p:scale>
        <p:origin x="232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3EB176-0F8B-D246-8EC7-55695F64F2C3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35A8DB-1289-A042-818E-3F180DC40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882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</a:t>
            </a:r>
            <a:r>
              <a:rPr lang="en-US" baseline="0" dirty="0" smtClean="0"/>
              <a:t> beyond browser website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5A8DB-1289-A042-818E-3F180DC40C5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510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Many out</a:t>
            </a:r>
            <a:r>
              <a:rPr lang="en-US" baseline="0" dirty="0" smtClean="0"/>
              <a:t> there, but this is one I particular that I like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35A8DB-1289-A042-818E-3F180DC40C5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435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5E792-FEBF-2545-87D8-C515E7EDFB20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2D63B-BA1C-2541-AF60-283E73821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98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5E792-FEBF-2545-87D8-C515E7EDFB20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2D63B-BA1C-2541-AF60-283E73821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89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5E792-FEBF-2545-87D8-C515E7EDFB20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2D63B-BA1C-2541-AF60-283E73821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665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5E792-FEBF-2545-87D8-C515E7EDFB20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2D63B-BA1C-2541-AF60-283E73821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059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5E792-FEBF-2545-87D8-C515E7EDFB20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2D63B-BA1C-2541-AF60-283E73821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678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5E792-FEBF-2545-87D8-C515E7EDFB20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2D63B-BA1C-2541-AF60-283E73821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509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5E792-FEBF-2545-87D8-C515E7EDFB20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2D63B-BA1C-2541-AF60-283E73821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518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5E792-FEBF-2545-87D8-C515E7EDFB20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2D63B-BA1C-2541-AF60-283E73821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858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5E792-FEBF-2545-87D8-C515E7EDFB20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2D63B-BA1C-2541-AF60-283E73821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26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5E792-FEBF-2545-87D8-C515E7EDFB20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2D63B-BA1C-2541-AF60-283E73821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54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5E792-FEBF-2545-87D8-C515E7EDFB20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2D63B-BA1C-2541-AF60-283E73821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087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75E792-FEBF-2545-87D8-C515E7EDFB20}" type="datetimeFigureOut">
              <a:rPr lang="en-US" smtClean="0"/>
              <a:t>11/22/15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2D63B-BA1C-2541-AF60-283E73821C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49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4" Type="http://schemas.openxmlformats.org/officeDocument/2006/relationships/image" Target="../media/image21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5" Type="http://schemas.openxmlformats.org/officeDocument/2006/relationships/image" Target="../media/image11.tiff"/><Relationship Id="rId6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6.tiff"/><Relationship Id="rId5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Cross Platform Development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Ming </a:t>
            </a:r>
            <a:r>
              <a:rPr lang="en-US" dirty="0" err="1" smtClean="0"/>
              <a:t>Cheuk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240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 to remember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will still need a Mac for packaging and signing iOS apps (unless you use </a:t>
            </a:r>
            <a:r>
              <a:rPr lang="en-US" dirty="0" err="1" smtClean="0"/>
              <a:t>Ionic’s</a:t>
            </a:r>
            <a:r>
              <a:rPr lang="en-US" dirty="0" smtClean="0"/>
              <a:t> cloud packaging system) </a:t>
            </a:r>
          </a:p>
          <a:p>
            <a:r>
              <a:rPr lang="en-US" dirty="0" smtClean="0"/>
              <a:t>App distribution:</a:t>
            </a:r>
          </a:p>
          <a:p>
            <a:pPr lvl="1"/>
            <a:r>
              <a:rPr lang="en-US" dirty="0" smtClean="0"/>
              <a:t>Android: $25 USD one time</a:t>
            </a:r>
          </a:p>
          <a:p>
            <a:pPr lvl="1"/>
            <a:r>
              <a:rPr lang="en-US" dirty="0" smtClean="0"/>
              <a:t>iOS: $99 USD a year</a:t>
            </a:r>
          </a:p>
          <a:p>
            <a:pPr lvl="1"/>
            <a:r>
              <a:rPr lang="en-US" dirty="0" smtClean="0"/>
              <a:t>Windows Store: Free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5131185"/>
            <a:ext cx="3106271" cy="104577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6165" y="5131185"/>
            <a:ext cx="3525192" cy="104577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3051" y="4794582"/>
            <a:ext cx="3437965" cy="1718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414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cross platform development?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Single project for all platforms</a:t>
            </a:r>
            <a:endParaRPr lang="en-US" dirty="0"/>
          </a:p>
          <a:p>
            <a:r>
              <a:rPr lang="en-US" dirty="0" smtClean="0"/>
              <a:t>Saves development time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17" y="3484756"/>
            <a:ext cx="3159512" cy="23696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9269" y="3782979"/>
            <a:ext cx="1690971" cy="19598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8818" y="3834374"/>
            <a:ext cx="1857106" cy="1857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667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You’re already doing 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Every device has a browser</a:t>
            </a:r>
          </a:p>
          <a:p>
            <a:r>
              <a:rPr lang="en-US" dirty="0" smtClean="0"/>
              <a:t>Important that the page </a:t>
            </a:r>
            <a:r>
              <a:rPr lang="en-US" dirty="0" smtClean="0"/>
              <a:t>follows </a:t>
            </a:r>
            <a:r>
              <a:rPr lang="en-US" dirty="0" smtClean="0"/>
              <a:t>responsive design principals (e.g. using Bootstrap template)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7803" y="3330676"/>
            <a:ext cx="5390978" cy="33823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77" y="3680606"/>
            <a:ext cx="1169621" cy="11696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0412" y="3605401"/>
            <a:ext cx="1309029" cy="13200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0020" y="5045001"/>
            <a:ext cx="1278537" cy="139999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81960" y="5199672"/>
            <a:ext cx="1305923" cy="1247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010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Hybrid Mobile Apps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Mixture of web and native app elements</a:t>
            </a:r>
          </a:p>
          <a:p>
            <a:r>
              <a:rPr lang="en-US" dirty="0" smtClean="0"/>
              <a:t>Develop in HTML, CSS, </a:t>
            </a:r>
            <a:r>
              <a:rPr lang="en-US" dirty="0" err="1" smtClean="0"/>
              <a:t>Javascript</a:t>
            </a:r>
            <a:endParaRPr lang="en-US" dirty="0" smtClean="0"/>
          </a:p>
          <a:p>
            <a:r>
              <a:rPr lang="en-US" dirty="0" smtClean="0"/>
              <a:t>Access to:</a:t>
            </a:r>
          </a:p>
          <a:p>
            <a:pPr lvl="1"/>
            <a:r>
              <a:rPr lang="en-US" dirty="0" smtClean="0"/>
              <a:t>Geolocation</a:t>
            </a:r>
          </a:p>
          <a:p>
            <a:pPr lvl="1"/>
            <a:r>
              <a:rPr lang="en-US" dirty="0" smtClean="0"/>
              <a:t>Camera</a:t>
            </a:r>
          </a:p>
          <a:p>
            <a:pPr lvl="1"/>
            <a:r>
              <a:rPr lang="en-US" dirty="0" smtClean="0"/>
              <a:t>Accelerometer</a:t>
            </a:r>
          </a:p>
          <a:p>
            <a:pPr lvl="1"/>
            <a:r>
              <a:rPr lang="en-US" dirty="0" smtClean="0"/>
              <a:t>Contacts</a:t>
            </a:r>
          </a:p>
          <a:p>
            <a:pPr lvl="1"/>
            <a:r>
              <a:rPr lang="en-US" dirty="0" smtClean="0"/>
              <a:t>Notifications</a:t>
            </a:r>
          </a:p>
          <a:p>
            <a:r>
              <a:rPr lang="en-US" dirty="0" smtClean="0"/>
              <a:t>Apache Cordova (or Phone Gap) most popular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3324" y="977469"/>
            <a:ext cx="1456974" cy="145697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7989" y="1247998"/>
            <a:ext cx="1064273" cy="12213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869" y="1012404"/>
            <a:ext cx="1653120" cy="142203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0261" y="2938169"/>
            <a:ext cx="4760259" cy="2126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660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533" y="276101"/>
            <a:ext cx="96647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62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should I choose hybrid apps?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Advantages</a:t>
            </a:r>
          </a:p>
          <a:p>
            <a:pPr lvl="1"/>
            <a:r>
              <a:rPr lang="en-US" dirty="0" smtClean="0"/>
              <a:t>Code reuse across all platforms </a:t>
            </a:r>
          </a:p>
          <a:p>
            <a:pPr lvl="1"/>
            <a:r>
              <a:rPr lang="en-US" dirty="0" smtClean="0"/>
              <a:t>Cheap and quick to develop</a:t>
            </a:r>
          </a:p>
          <a:p>
            <a:pPr lvl="1"/>
            <a:r>
              <a:rPr lang="en-US" dirty="0" err="1" smtClean="0"/>
              <a:t>Javascript</a:t>
            </a:r>
            <a:r>
              <a:rPr lang="en-US" dirty="0" smtClean="0"/>
              <a:t> (debatable) </a:t>
            </a:r>
          </a:p>
          <a:p>
            <a:r>
              <a:rPr lang="en-US" dirty="0" smtClean="0"/>
              <a:t>Disadvantages</a:t>
            </a:r>
          </a:p>
          <a:p>
            <a:pPr lvl="1"/>
            <a:r>
              <a:rPr lang="en-US" dirty="0" smtClean="0"/>
              <a:t>Potential lag</a:t>
            </a:r>
          </a:p>
          <a:p>
            <a:pPr lvl="1"/>
            <a:r>
              <a:rPr lang="en-US" dirty="0" smtClean="0"/>
              <a:t>Not ALL native features</a:t>
            </a:r>
          </a:p>
          <a:p>
            <a:pPr lvl="1"/>
            <a:r>
              <a:rPr lang="en-US" dirty="0" smtClean="0"/>
              <a:t>Still need to resubmit updates to store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035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Manifold JS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Package web app into offline native </a:t>
            </a:r>
            <a:r>
              <a:rPr lang="en-US" dirty="0" smtClean="0"/>
              <a:t>app</a:t>
            </a:r>
          </a:p>
          <a:p>
            <a:r>
              <a:rPr lang="en-US" dirty="0" smtClean="0"/>
              <a:t>Android, iOS, Windows</a:t>
            </a:r>
            <a:endParaRPr lang="en-US" dirty="0" smtClean="0"/>
          </a:p>
          <a:p>
            <a:r>
              <a:rPr lang="en-US" dirty="0" smtClean="0"/>
              <a:t>Uses site metadata (manifest)</a:t>
            </a:r>
          </a:p>
          <a:p>
            <a:r>
              <a:rPr lang="en-US" dirty="0" smtClean="0"/>
              <a:t>Windows 10 has native support (everything</a:t>
            </a:r>
            <a:br>
              <a:rPr lang="en-US" dirty="0" smtClean="0"/>
            </a:br>
            <a:r>
              <a:rPr lang="en-US" dirty="0" smtClean="0"/>
              <a:t>from </a:t>
            </a:r>
            <a:r>
              <a:rPr lang="en-US" dirty="0" err="1" smtClean="0"/>
              <a:t>bluetooth</a:t>
            </a:r>
            <a:r>
              <a:rPr lang="en-US" dirty="0" smtClean="0"/>
              <a:t> to contacts) </a:t>
            </a:r>
          </a:p>
          <a:p>
            <a:r>
              <a:rPr lang="en-US" dirty="0" smtClean="0"/>
              <a:t>Cordova for everything else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15927"/>
          <a:stretch/>
        </p:blipFill>
        <p:spPr>
          <a:xfrm>
            <a:off x="8097224" y="1488808"/>
            <a:ext cx="3570516" cy="3730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85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Ionic Framework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Hybrid mobile app development SDK</a:t>
            </a:r>
          </a:p>
          <a:p>
            <a:r>
              <a:rPr lang="en-US" dirty="0" smtClean="0"/>
              <a:t>One step further – native </a:t>
            </a:r>
            <a:r>
              <a:rPr lang="en-US" b="1" dirty="0" smtClean="0"/>
              <a:t>looking</a:t>
            </a:r>
            <a:r>
              <a:rPr lang="en-US" dirty="0" smtClean="0"/>
              <a:t> apps </a:t>
            </a:r>
          </a:p>
          <a:p>
            <a:r>
              <a:rPr lang="en-US" dirty="0" smtClean="0"/>
              <a:t>Combines the best of frameworks (Cordova + </a:t>
            </a:r>
            <a:r>
              <a:rPr lang="en-US" dirty="0" err="1" smtClean="0"/>
              <a:t>AngularJS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5523" y="4001294"/>
            <a:ext cx="1790820" cy="19878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8903" y="4001294"/>
            <a:ext cx="1796168" cy="17961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6864" y="4062242"/>
            <a:ext cx="1773670" cy="177367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341200" y="4514657"/>
            <a:ext cx="5677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=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982209" y="4441246"/>
            <a:ext cx="5677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/>
              <a:t>+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777038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Native Cross Platform Frameworks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Native UI components</a:t>
            </a:r>
          </a:p>
          <a:p>
            <a:r>
              <a:rPr lang="en-US" dirty="0" smtClean="0"/>
              <a:t>Higher performance than hybrid apps</a:t>
            </a:r>
          </a:p>
          <a:p>
            <a:r>
              <a:rPr lang="en-US" dirty="0"/>
              <a:t>Write in a single language (C# for </a:t>
            </a:r>
            <a:r>
              <a:rPr lang="en-US" dirty="0" err="1"/>
              <a:t>Xamarin</a:t>
            </a:r>
            <a:r>
              <a:rPr lang="en-US" dirty="0" smtClean="0"/>
              <a:t>)</a:t>
            </a:r>
          </a:p>
          <a:p>
            <a:r>
              <a:rPr lang="en-US" smtClean="0"/>
              <a:t>Not free usually, but free for students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705" y="3396394"/>
            <a:ext cx="7902388" cy="3314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610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261</Words>
  <Application>Microsoft Macintosh PowerPoint</Application>
  <PresentationFormat>Widescreen</PresentationFormat>
  <Paragraphs>54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Arial</vt:lpstr>
      <vt:lpstr>Office Theme</vt:lpstr>
      <vt:lpstr>Cross Platform Development</vt:lpstr>
      <vt:lpstr>What is cross platform development?</vt:lpstr>
      <vt:lpstr>You’re already doing it</vt:lpstr>
      <vt:lpstr>Hybrid Mobile Apps</vt:lpstr>
      <vt:lpstr>PowerPoint Presentation</vt:lpstr>
      <vt:lpstr>When should I choose hybrid apps?</vt:lpstr>
      <vt:lpstr>Manifold JS </vt:lpstr>
      <vt:lpstr>Ionic Framework </vt:lpstr>
      <vt:lpstr>Native Cross Platform Frameworks</vt:lpstr>
      <vt:lpstr>Things to remember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Cross Platform Development</dc:title>
  <dc:creator>Ming Cheuk</dc:creator>
  <cp:lastModifiedBy>Ming Cheuk</cp:lastModifiedBy>
  <cp:revision>8</cp:revision>
  <dcterms:created xsi:type="dcterms:W3CDTF">2015-11-21T20:31:58Z</dcterms:created>
  <dcterms:modified xsi:type="dcterms:W3CDTF">2015-11-21T22:39:51Z</dcterms:modified>
</cp:coreProperties>
</file>

<file path=docProps/thumbnail.jpeg>
</file>